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Proxima Nova" panose="020B0604020202020204" charset="0"/>
      <p:regular r:id="rId31"/>
      <p:bold r:id="rId32"/>
      <p:italic r:id="rId33"/>
      <p:boldItalic r:id="rId34"/>
    </p:embeddedFont>
    <p:embeddedFont>
      <p:font typeface="Raleway" pitchFamily="2" charset="0"/>
      <p:regular r:id="rId35"/>
      <p:bold r:id="rId36"/>
      <p:italic r:id="rId37"/>
      <p:boldItalic r:id="rId38"/>
    </p:embeddedFont>
    <p:embeddedFont>
      <p:font typeface="Source Sans Pro" panose="020B0503030403020204" pitchFamily="3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e6600cc6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34e6600cc6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e6600cc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34e6600cc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e6600cc6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34e6600cc6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e6600cc6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34e6600cc6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ba4b0457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34ba4b0457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ba4b0457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34ba4b0457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ba2875ea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34ba2875ea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ba4b0457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34ba4b04576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ba4b0457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34ba4b04576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4ba4b045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34ba4b045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c5c1e7e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c5c1e7e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4ba4b0457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34ba4b0457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4ba4b0457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34ba4b0457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4ba4b0457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34ba4b04576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4ba4b0457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34ba4b0457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ba2875eae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34ba2875eae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89844a11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389844a11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b3a1635e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4b3a1635e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ba2875e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34ba2875e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ba4b04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34ba4b04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ba2875ea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34ba2875ea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ba2875ea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34ba2875ea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ba4b0457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34ba4b0457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akerfranke.github.io/codePrin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PDF and Video Practice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Performance Task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Code PDF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82569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 matter how you save the code as a PDF, remember these things: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Save the PDF in a location where you can find it.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should be able to open the PDF and review it.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will upload the final PDF to your digital portfolio.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Code PDF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80286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AP PT CodePrint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free internet source will keep code colors and give line numbers for the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Copy the code from CodeSpace.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Paste the code into the top rectangle.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PDF file will display below the rectangle.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Click PRINT.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Then click SAVE.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Give your file a name and select where you want to save the file.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Click SAVE.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Code PDF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9716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Google Doc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a new Google Doc.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Page Setup and change the margins to 0.5 or smaller.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Click the “Line and Paragraph Spacing” icon.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Set the line spacing to 1 and no spacing before or after.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Paste the code into the document.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It is okay if it is more than one page.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Select a font and font size (at least 10).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File → Download and choose PDF document (.pdf)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Code PDF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82113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Microsoft Word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a new Word document.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LAYOUT and change the margins to NARROW.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spacing before and after need to be 0.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add line numbers.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Paste the code into the document.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It is okay if it is more than one page.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Select a font and font size (at least 10).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File → Export and choose Download as PDF.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Code PDF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613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Time to practice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Sandbox in CodeSpace.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PT_CodeBot_Practice1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Choose your method for creating a PDF.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should be able to open the PDF and review it.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Submit your practice PDF using your LMS, like Google Classroom, Microsoft Teams, or Canvas.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(Do not upload to the Digital Portfolio.)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Code PDF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5789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More practice!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Select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two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more practice PT programs.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For each one: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Sandbox in CodeSpace.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Repeat the steps for creating a PDF of the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Submit the practice PDF using your LMS.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AP CSP Create PT Video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80208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second thing you will submit in the digital portfolio is a video of your code running. We will go over: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to include in your video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not to include in your video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NOTE: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0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This part must be completed individually and independently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, even if you work with a partner on the project.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Video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>
            <a:off x="492875" y="1003150"/>
            <a:ext cx="7787700" cy="3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From the student handout: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Video requirements: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D6770"/>
                </a:solidFill>
                <a:latin typeface="Proxima Nova"/>
                <a:ea typeface="Proxima Nova"/>
                <a:cs typeface="Proxima Nova"/>
                <a:sym typeface="Proxima Nova"/>
              </a:rPr>
              <a:t>Your video:</a:t>
            </a:r>
            <a:endParaRPr>
              <a:solidFill>
                <a:srgbClr val="5D677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5D6770"/>
                </a:solidFill>
                <a:latin typeface="Proxima Nova"/>
                <a:ea typeface="Proxima Nova"/>
                <a:cs typeface="Proxima Nova"/>
                <a:sym typeface="Proxima Nova"/>
              </a:rPr>
              <a:t>must be either .mp4, .wmv, .avi, or .mov format</a:t>
            </a:r>
            <a:endParaRPr>
              <a:solidFill>
                <a:srgbClr val="5D677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5D6770"/>
                </a:solidFill>
                <a:latin typeface="Proxima Nova"/>
                <a:ea typeface="Proxima Nova"/>
                <a:cs typeface="Proxima Nova"/>
                <a:sym typeface="Proxima Nova"/>
              </a:rPr>
              <a:t>must not exceed 1 minute in length; and</a:t>
            </a:r>
            <a:endParaRPr>
              <a:solidFill>
                <a:srgbClr val="5D677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5D6770"/>
                </a:solidFill>
                <a:latin typeface="Proxima Nova"/>
                <a:ea typeface="Proxima Nova"/>
                <a:cs typeface="Proxima Nova"/>
                <a:sym typeface="Proxima Nova"/>
              </a:rPr>
              <a:t>must not exceed 30MB in file size.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492875" y="2926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Video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1"/>
          </p:nvPr>
        </p:nvSpPr>
        <p:spPr>
          <a:xfrm>
            <a:off x="492875" y="829375"/>
            <a:ext cx="7787700" cy="4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Things to do: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Keep the video short.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do not need to include every aspect of your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10-20 seconds is usually long enough.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possible, start recording at the beginning of the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need to show input, like the button press.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need to show output, like the ‘bot moving, the LEDs, or the speaker beeps.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a stand for the camera.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the recording device is hands-free, you can run the program on the CodeBot.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Video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787700" cy="3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Things to NOT do: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Don’t talk during the recording.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don’t want to be identified by your voice.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Avoid background noise.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you aren’t using the CodeBot speaker, turn off the recording sound.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Record in a quiet place.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Don’t get help with what to record. That is on you!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But if you need someone to hold the camera, or run the program on the CodeBot, that is okay.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610650" y="445025"/>
            <a:ext cx="8221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AP CSP Create Performance Task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610650" y="1068425"/>
            <a:ext cx="5688000" cy="40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Part of the AP Exam is to create a program that meets specific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86250" y="1172674"/>
            <a:ext cx="2654950" cy="24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Video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787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use any recording device to shoot the video: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Cell phone camera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Document camera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Digital camera set to video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needed, you can edit the video with software. You can add captions to explain input and/or output. But if your video is good, you shouldn’t need to.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Video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81216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Time to practice!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Sandbox in CodeSpace. Open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PT_CodeBot_Practice3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a recording device to record the program on your CodeX.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Load the program on CodeBot. Then you can unplug the ‘bot and you don’t need the computer.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is for practice, so background noise is okay.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Keep the video short - 10 to 20 seconds.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Check the format of the video and the size of the video.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Does it meet the requirements?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Video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5789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should be able to open the video and review it.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For your Create PT project, you will upload a final video to your digital portfolio.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Submit the practice video using your LMS, like Google Classroom, Microsoft Teams, or Canvas.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Video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5789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More practice!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Select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one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more practice PT program.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Then: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Sandbox in CodeSpace.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Repeat the steps for creating a video.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Submit the practice video using your LMS.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Digital Portfolio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body" idx="1"/>
          </p:nvPr>
        </p:nvSpPr>
        <p:spPr>
          <a:xfrm>
            <a:off x="492875" y="1068425"/>
            <a:ext cx="8339400" cy="39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will submit three components to the Digital Portfolio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 you remember your user name?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 you remember your password?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Can you access the digital portfolio?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Practice all these things before you begin!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will first upload a draft of each one.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After reviewing your submissions, you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must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click “FINAL SUBMIT” for your submissions to be accepted.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takes time. Don’t wait until the last minute!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60294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After you create your program, you will submit three things in the digital portfolio: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 PDF of your entire code (including comments)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 short video (&lt; 1 minute) of your code working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 Personal Project Reference (PPR) that contains four code segments of the code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lesson will focus on the the first two submissions: the code PDF and the video.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875800" y="1292300"/>
            <a:ext cx="1837499" cy="17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Code PDF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80613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first thing you will submit in the digital portfolio is a PDF of the entire code. We will go over: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to include in your code PDF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not to include in your code PDF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NOTE: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0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This part must be completed individually and independently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, even if you work with a partner on the project.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AP CSP Create PT Code PDF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78291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Things to include: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 comment section at the top for code attribution.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you use code from the Internet, your teacher, AI, or anything else you did not write yourself, you must give them credit.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do that with a comment block at the top of your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Code PDF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78291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Things to include: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you use code that anyone (or AI) created, you need to give them credit.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At the beginning of the code segment or function, include a comment.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It can be something like this:</a:t>
            </a:r>
            <a:br>
              <a:rPr lang="en" sz="20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 b="1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# Code created by …</a:t>
            </a:r>
            <a:endParaRPr sz="2000" b="1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all of your code is original, you don’t need to worry about this!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See statement from the College Board on next slide.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AP CSP Create PT Code PDF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From the student handout: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825" y="1679777"/>
            <a:ext cx="8115001" cy="272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AP CSP Create PT Code PDF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613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Things to NOT do: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name – or partner’s name – anywhere in any comment.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Make the font too small. Font size 10 is the minimum.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Double-space the code.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Code PDF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82569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are three ways you can save your code as a PDF file: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AP PT CodePrint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 Google Doc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Microsoft Word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Each way is specified on a following slide.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My suggestion is to use AP PT CodePrint.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1491</Words>
  <Application>Microsoft Office PowerPoint</Application>
  <PresentationFormat>On-screen Show (16:9)</PresentationFormat>
  <Paragraphs>167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Montserrat</vt:lpstr>
      <vt:lpstr>Arial</vt:lpstr>
      <vt:lpstr>Raleway</vt:lpstr>
      <vt:lpstr>Source Sans Pro</vt:lpstr>
      <vt:lpstr>Calibri</vt:lpstr>
      <vt:lpstr>Proxima Nova</vt:lpstr>
      <vt:lpstr>Noto Sans Symbols</vt:lpstr>
      <vt:lpstr>Plum</vt:lpstr>
      <vt:lpstr>PDF and Video Practice</vt:lpstr>
      <vt:lpstr>AP CSP Create Performance Task </vt:lpstr>
      <vt:lpstr>AP CSP Create Performance Task </vt:lpstr>
      <vt:lpstr>AP CSP Create PT Code PDF </vt:lpstr>
      <vt:lpstr>AP CSP Create PT Code PDF  </vt:lpstr>
      <vt:lpstr>AP CSP Create PT Code PDF  </vt:lpstr>
      <vt:lpstr>AP CSP Create PT Code PDF  </vt:lpstr>
      <vt:lpstr>AP CSP Create PT Code PDF  </vt:lpstr>
      <vt:lpstr>AP CSP Create PT Code PDF  </vt:lpstr>
      <vt:lpstr>AP CSP Create PT Code PDF  </vt:lpstr>
      <vt:lpstr>AP CSP Create PT Code PDF  </vt:lpstr>
      <vt:lpstr>AP CSP Create PT Code PDF  </vt:lpstr>
      <vt:lpstr>AP CSP Create PT Code PDF  </vt:lpstr>
      <vt:lpstr>AP CSP Create PT Code PDF  </vt:lpstr>
      <vt:lpstr>AP CSP Create PT Code PDF  </vt:lpstr>
      <vt:lpstr>AP CSP Create PT Video  </vt:lpstr>
      <vt:lpstr>AP CSP Create PT Video  </vt:lpstr>
      <vt:lpstr>AP CSP Create PT Video  </vt:lpstr>
      <vt:lpstr>AP CSP Create PT Video  </vt:lpstr>
      <vt:lpstr>AP CSP Create PT Video  </vt:lpstr>
      <vt:lpstr>AP CSP Create PT Video  </vt:lpstr>
      <vt:lpstr>AP CSP Create PT Video  </vt:lpstr>
      <vt:lpstr>AP CSP Create PT Video </vt:lpstr>
      <vt:lpstr>AP CSP Digital Portfolio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2025-05-19T16:40:35Z</dcterms:modified>
</cp:coreProperties>
</file>